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19" r:id="rId2"/>
    <p:sldId id="342" r:id="rId3"/>
    <p:sldId id="343" r:id="rId4"/>
    <p:sldId id="344" r:id="rId5"/>
    <p:sldId id="336" r:id="rId6"/>
    <p:sldId id="341" r:id="rId7"/>
    <p:sldId id="331" r:id="rId8"/>
    <p:sldId id="334" r:id="rId9"/>
    <p:sldId id="340" r:id="rId10"/>
    <p:sldId id="304" r:id="rId11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024" autoAdjust="0"/>
  </p:normalViewPr>
  <p:slideViewPr>
    <p:cSldViewPr>
      <p:cViewPr varScale="1">
        <p:scale>
          <a:sx n="111" d="100"/>
          <a:sy n="111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8F88C59-319B-4332-9A1D-2A62CFCB00D8}" type="datetimeFigureOut">
              <a:rPr lang="en-US" smtClean="0"/>
              <a:pPr/>
              <a:t>6/11/17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16A41B8-7DC3-4DB6-84E4-E105629EAA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38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968B300D-05F0-4B43-940D-46DED5A791AD}" type="datetimeFigureOut">
              <a:rPr lang="en-US" smtClean="0"/>
              <a:pPr/>
              <a:t>6/11/17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9B26CD33-4337-4529-948A-94F6960B23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3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01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>
              <a:defRPr lang="en-US" dirty="0"/>
            </a:lvl1pPr>
            <a:extLst/>
          </a:lstStyle>
          <a:p>
            <a:r>
              <a:rPr lang="en-US" dirty="0" smtClean="0"/>
              <a:t>Click to add photo album title</a:t>
            </a:r>
            <a:endParaRPr lang="en-US" dirty="0"/>
          </a:p>
        </p:txBody>
      </p:sp>
      <p:sp>
        <p:nvSpPr>
          <p:cNvPr id="30" name="Rectangle 7"/>
          <p:cNvSpPr>
            <a:spLocks/>
          </p:cNvSpPr>
          <p:nvPr/>
        </p:nvSpPr>
        <p:spPr>
          <a:xfrm>
            <a:off x="453736" y="5181600"/>
            <a:ext cx="8229600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extLst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date and other details</a:t>
            </a:r>
            <a:endParaRPr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Drag picture to placeholder or click icon to add</a:t>
            </a:r>
            <a:endParaRPr lang="en-US" sz="20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466344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7200" y="3403823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63440" y="228600"/>
            <a:ext cx="4023360" cy="3017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28600"/>
            <a:ext cx="4023360" cy="3017520"/>
          </a:xfrm>
        </p:spPr>
        <p:txBody>
          <a:bodyPr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067300" y="3436620"/>
            <a:ext cx="3649900" cy="2889504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9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26720" y="384048"/>
            <a:ext cx="4457700" cy="5943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5067300" y="389332"/>
            <a:ext cx="3657600" cy="2887269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/>
          <p:cNvSpPr>
            <a:spLocks noGrp="1"/>
          </p:cNvSpPr>
          <p:nvPr>
            <p:ph type="pic" sz="quarter" idx="14"/>
          </p:nvPr>
        </p:nvSpPr>
        <p:spPr>
          <a:xfrm>
            <a:off x="2229297" y="228600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Rectangle 7"/>
          <p:cNvSpPr>
            <a:spLocks noGrp="1"/>
          </p:cNvSpPr>
          <p:nvPr>
            <p:ph type="pic" sz="quarter" idx="26"/>
          </p:nvPr>
        </p:nvSpPr>
        <p:spPr>
          <a:xfrm>
            <a:off x="22292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Rectangle 7"/>
          <p:cNvSpPr>
            <a:spLocks noGrp="1" noChangeAspect="1"/>
          </p:cNvSpPr>
          <p:nvPr>
            <p:ph type="pic" sz="quarter" idx="25"/>
          </p:nvPr>
        </p:nvSpPr>
        <p:spPr>
          <a:xfrm>
            <a:off x="4672217" y="228600"/>
            <a:ext cx="2286000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27"/>
          </p:nvPr>
        </p:nvSpPr>
        <p:spPr>
          <a:xfrm>
            <a:off x="4667697" y="3365392"/>
            <a:ext cx="228521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00497" y="1295400"/>
            <a:ext cx="1676400" cy="1905000"/>
          </a:xfrm>
        </p:spPr>
        <p:txBody>
          <a:bodyPr anchor="b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7086600" y="1295400"/>
            <a:ext cx="1676400" cy="1905000"/>
          </a:xfrm>
        </p:spPr>
        <p:txBody>
          <a:bodyPr anchor="b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8" hasCustomPrompt="1"/>
          </p:nvPr>
        </p:nvSpPr>
        <p:spPr>
          <a:xfrm>
            <a:off x="400497" y="3352800"/>
            <a:ext cx="1676400" cy="1905000"/>
          </a:xfrm>
        </p:spPr>
        <p:txBody>
          <a:bodyPr anchor="t" anchorCtr="0"/>
          <a:lstStyle>
            <a:lvl1pPr marL="0" marR="0" indent="0" algn="r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30" hasCustomPrompt="1"/>
          </p:nvPr>
        </p:nvSpPr>
        <p:spPr>
          <a:xfrm>
            <a:off x="7086600" y="3352800"/>
            <a:ext cx="16764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5" name="Rectangle 14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pic" sz="quarter" idx="14"/>
          </p:nvPr>
        </p:nvSpPr>
        <p:spPr>
          <a:xfrm>
            <a:off x="926821" y="533400"/>
            <a:ext cx="3653297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26821" y="6172200"/>
            <a:ext cx="3657600" cy="304800"/>
          </a:xfrm>
        </p:spPr>
        <p:txBody>
          <a:bodyPr lIns="9144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pic" sz="quarter" idx="17"/>
          </p:nvPr>
        </p:nvSpPr>
        <p:spPr>
          <a:xfrm>
            <a:off x="4660621" y="5334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Rectangle 7"/>
          <p:cNvSpPr>
            <a:spLocks noGrp="1"/>
          </p:cNvSpPr>
          <p:nvPr>
            <p:ph type="pic" sz="quarter" idx="18"/>
          </p:nvPr>
        </p:nvSpPr>
        <p:spPr>
          <a:xfrm>
            <a:off x="9268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pic" sz="quarter" idx="19"/>
          </p:nvPr>
        </p:nvSpPr>
        <p:spPr>
          <a:xfrm>
            <a:off x="4660621" y="3352800"/>
            <a:ext cx="3657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821" y="152400"/>
            <a:ext cx="3657600" cy="304800"/>
          </a:xfrm>
        </p:spPr>
        <p:txBody>
          <a:bodyPr lIns="9144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0621" y="6172200"/>
            <a:ext cx="3657600" cy="304800"/>
          </a:xfrm>
        </p:spPr>
        <p:txBody>
          <a:bodyPr lIns="9144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24" hasCustomPrompt="1"/>
          </p:nvPr>
        </p:nvSpPr>
        <p:spPr>
          <a:xfrm>
            <a:off x="4660621" y="152400"/>
            <a:ext cx="3657600" cy="304800"/>
          </a:xfrm>
        </p:spPr>
        <p:txBody>
          <a:bodyPr lIns="9144"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1524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1"/>
          </p:nvPr>
        </p:nvSpPr>
        <p:spPr>
          <a:xfrm>
            <a:off x="454660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pic" sz="quarter" idx="30"/>
          </p:nvPr>
        </p:nvSpPr>
        <p:spPr>
          <a:xfrm>
            <a:off x="2349060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9" name="Rectangle 7"/>
          <p:cNvSpPr>
            <a:spLocks noGrp="1"/>
          </p:cNvSpPr>
          <p:nvPr>
            <p:ph type="pic" sz="quarter" idx="32"/>
          </p:nvPr>
        </p:nvSpPr>
        <p:spPr>
          <a:xfrm>
            <a:off x="6740166" y="1524000"/>
            <a:ext cx="2106985" cy="2809311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Rectangle 7"/>
          <p:cNvSpPr>
            <a:spLocks noGrp="1"/>
          </p:cNvSpPr>
          <p:nvPr>
            <p:ph type="body" sz="quarter" idx="29" hasCustomPrompt="1"/>
          </p:nvPr>
        </p:nvSpPr>
        <p:spPr>
          <a:xfrm>
            <a:off x="152400" y="4495800"/>
            <a:ext cx="87630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24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-Up: 1 Portrait with 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/>
          </p:cNvSpPr>
          <p:nvPr>
            <p:ph type="pic" sz="quarter" idx="14"/>
          </p:nvPr>
        </p:nvSpPr>
        <p:spPr>
          <a:xfrm>
            <a:off x="685800" y="257665"/>
            <a:ext cx="4617720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Rectangle 7"/>
          <p:cNvSpPr>
            <a:spLocks noGrp="1" noChangeAspect="1"/>
          </p:cNvSpPr>
          <p:nvPr>
            <p:ph type="pic" sz="quarter" idx="18"/>
          </p:nvPr>
        </p:nvSpPr>
        <p:spPr>
          <a:xfrm>
            <a:off x="5788848" y="257665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Rectangle 7"/>
          <p:cNvSpPr>
            <a:spLocks noGrp="1" noChangeAspect="1"/>
          </p:cNvSpPr>
          <p:nvPr>
            <p:ph type="pic" sz="quarter" idx="22"/>
          </p:nvPr>
        </p:nvSpPr>
        <p:spPr>
          <a:xfrm>
            <a:off x="5788848" y="2432657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Rectangle 7"/>
          <p:cNvSpPr>
            <a:spLocks noGrp="1" noChangeAspect="1"/>
          </p:cNvSpPr>
          <p:nvPr>
            <p:ph type="pic" sz="quarter" idx="23"/>
          </p:nvPr>
        </p:nvSpPr>
        <p:spPr>
          <a:xfrm>
            <a:off x="5788848" y="4607649"/>
            <a:ext cx="2438402" cy="1828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/>
          </p:cNvSpPr>
          <p:nvPr>
            <p:ph type="pic" sz="quarter" idx="14"/>
          </p:nvPr>
        </p:nvSpPr>
        <p:spPr>
          <a:xfrm>
            <a:off x="609600" y="34290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Rectangle 7"/>
          <p:cNvSpPr>
            <a:spLocks noGrp="1"/>
          </p:cNvSpPr>
          <p:nvPr>
            <p:ph type="pic" sz="quarter" idx="17"/>
          </p:nvPr>
        </p:nvSpPr>
        <p:spPr>
          <a:xfrm>
            <a:off x="3033848" y="228600"/>
            <a:ext cx="5562600" cy="4171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6"/>
          </p:nvPr>
        </p:nvSpPr>
        <p:spPr>
          <a:xfrm>
            <a:off x="609600" y="228600"/>
            <a:ext cx="2070154" cy="29718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6" name="Rectangle 7"/>
          <p:cNvSpPr>
            <a:spLocks noGrp="1" noChangeAspect="1"/>
          </p:cNvSpPr>
          <p:nvPr>
            <p:ph type="pic" sz="quarter" idx="27"/>
          </p:nvPr>
        </p:nvSpPr>
        <p:spPr>
          <a:xfrm>
            <a:off x="5943600" y="4495800"/>
            <a:ext cx="2666999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Rectangle 7"/>
          <p:cNvSpPr>
            <a:spLocks noGrp="1" noChangeAspect="1"/>
          </p:cNvSpPr>
          <p:nvPr>
            <p:ph type="pic" sz="quarter" idx="28"/>
          </p:nvPr>
        </p:nvSpPr>
        <p:spPr>
          <a:xfrm>
            <a:off x="3033848" y="4495800"/>
            <a:ext cx="2757352" cy="187452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-Up: 3 Portrait with 2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/>
          <p:cNvSpPr>
            <a:spLocks noGrp="1"/>
          </p:cNvSpPr>
          <p:nvPr>
            <p:ph type="pic" sz="quarter" idx="26"/>
          </p:nvPr>
        </p:nvSpPr>
        <p:spPr>
          <a:xfrm>
            <a:off x="5121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Rectangle 7"/>
          <p:cNvSpPr>
            <a:spLocks noGrp="1"/>
          </p:cNvSpPr>
          <p:nvPr>
            <p:ph type="pic" sz="quarter" idx="29"/>
          </p:nvPr>
        </p:nvSpPr>
        <p:spPr>
          <a:xfrm>
            <a:off x="51213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0" name="Rectangle 7"/>
          <p:cNvSpPr>
            <a:spLocks noGrp="1"/>
          </p:cNvSpPr>
          <p:nvPr>
            <p:ph type="pic" sz="quarter" idx="30"/>
          </p:nvPr>
        </p:nvSpPr>
        <p:spPr>
          <a:xfrm>
            <a:off x="4718374" y="228600"/>
            <a:ext cx="39624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Rectangle 7"/>
          <p:cNvSpPr>
            <a:spLocks noGrp="1"/>
          </p:cNvSpPr>
          <p:nvPr>
            <p:ph type="pic" sz="quarter" idx="27"/>
          </p:nvPr>
        </p:nvSpPr>
        <p:spPr>
          <a:xfrm>
            <a:off x="32934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1" name="Rectangle 7"/>
          <p:cNvSpPr>
            <a:spLocks noGrp="1"/>
          </p:cNvSpPr>
          <p:nvPr>
            <p:ph type="pic" sz="quarter" idx="28"/>
          </p:nvPr>
        </p:nvSpPr>
        <p:spPr>
          <a:xfrm>
            <a:off x="6074734" y="3124200"/>
            <a:ext cx="2606040" cy="3276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3050273" y="16002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Drag picture to placeholder or click icon to add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0" y="4876800"/>
            <a:ext cx="3200400" cy="12954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¥ل云玗İαЂôÁûÂÚ丫:Pïçtúrê Plå¢éhõlðér 表¥鷗字㌍ 表_W 3"/>
          <p:cNvSpPr>
            <a:spLocks noGrp="1" noChangeAspect="1"/>
          </p:cNvSpPr>
          <p:nvPr>
            <p:ph type="pic" sz="quarter" idx="10"/>
          </p:nvPr>
        </p:nvSpPr>
        <p:spPr>
          <a:xfrm>
            <a:off x="4955273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Drag picture to placeholder or click icon to add</a:t>
            </a:r>
            <a:endParaRPr lang="en-US" sz="2400" i="0" dirty="0"/>
          </a:p>
        </p:txBody>
      </p:sp>
      <p:sp>
        <p:nvSpPr>
          <p:cNvPr id="6" name="W¥ل云玗İαЂôÁûÂÚ丫:Pïçtúrê Plå¢éhõlðér 表¥鷗字㌍ 表_W 5"/>
          <p:cNvSpPr>
            <a:spLocks noGrp="1" noChangeAspect="1"/>
          </p:cNvSpPr>
          <p:nvPr>
            <p:ph type="pic" sz="quarter" idx="14"/>
          </p:nvPr>
        </p:nvSpPr>
        <p:spPr>
          <a:xfrm>
            <a:off x="1143000" y="1371600"/>
            <a:ext cx="3198127" cy="32004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Drag picture to placeholder or click icon to add</a:t>
            </a:r>
            <a:endParaRPr lang="en-US" sz="2400" i="0" dirty="0"/>
          </a:p>
        </p:txBody>
      </p:sp>
      <p:sp>
        <p:nvSpPr>
          <p:cNvPr id="7" name="W¥ل云玗İαЂÕØÚáÛ丫:Téxt Plàçèhòlðêr 表¥鷗字㌍_W 6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W¥ل云玗İαЂÕØÚáÛ丫:Téxt Plàçèhòlðêr 表¥鷗字㌍_W 7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spect="1"/>
          </p:cNvSpPr>
          <p:nvPr>
            <p:ph type="pic" sz="quarter" idx="10"/>
          </p:nvPr>
        </p:nvSpPr>
        <p:spPr>
          <a:xfrm>
            <a:off x="914400" y="294590"/>
            <a:ext cx="7467600" cy="56007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lang="en-US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lang="en-US" i="0" dirty="0"/>
          </a:p>
        </p:txBody>
      </p:sp>
      <p:sp>
        <p:nvSpPr>
          <p:cNvPr id="7" name="Rectangle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019800"/>
            <a:ext cx="7467600" cy="381000"/>
          </a:xfrm>
        </p:spPr>
        <p:txBody>
          <a:bodyPr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¥ل云玗İαЂôÁûÂÚ丫:Pïçtúrê Plå¢éhõlðér 表¥鷗字㌍ 表_W 2"/>
          <p:cNvSpPr>
            <a:spLocks noGrp="1"/>
          </p:cNvSpPr>
          <p:nvPr>
            <p:ph type="pic" sz="quarter" idx="30"/>
          </p:nvPr>
        </p:nvSpPr>
        <p:spPr>
          <a:xfrm>
            <a:off x="457200" y="2057400"/>
            <a:ext cx="8229600" cy="2743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W¥ل云玗İαЂÕØÚáÛ丫:Téxt Plàçèhòlðêr 表¥鷗字㌍_W 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76800"/>
            <a:ext cx="8229600" cy="14478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18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2" name="Rectangle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CB2EC6F-6501-4E04-BD6C-A8A6CABB2C5B}" type="datetimeFigureOut">
              <a:rPr lang="en-US" smtClean="0"/>
              <a:pPr/>
              <a:t>6/11/17</a:t>
            </a:fld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/>
          </p:cNvSpPr>
          <p:nvPr>
            <p:ph type="pic" sz="quarter" idx="10"/>
          </p:nvPr>
        </p:nvSpPr>
        <p:spPr>
          <a:xfrm>
            <a:off x="419375" y="233241"/>
            <a:ext cx="4640305" cy="61722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i="0" smtClean="0"/>
              <a:t>Drag picture to placeholder or click icon to add</a:t>
            </a:r>
            <a:endParaRPr lang="en-US" i="0" dirty="0"/>
          </a:p>
        </p:txBody>
      </p:sp>
      <p:sp>
        <p:nvSpPr>
          <p:cNvPr id="13" name="Rectangle 6"/>
          <p:cNvSpPr>
            <a:spLocks noGrp="1"/>
          </p:cNvSpPr>
          <p:nvPr>
            <p:ph type="body" sz="quarter" idx="11" hasCustomPrompt="1"/>
          </p:nvPr>
        </p:nvSpPr>
        <p:spPr>
          <a:xfrm>
            <a:off x="5257800" y="3048000"/>
            <a:ext cx="3505200" cy="3352800"/>
          </a:xfrm>
        </p:spPr>
        <p:txBody>
          <a:bodyPr tIns="91440" bIns="91440" anchor="b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ndscape (Full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noFill/>
          <a:ln w="25400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>
              <a:buFontTx/>
              <a:buNone/>
            </a:pPr>
            <a:r>
              <a:rPr lang="en-US" i="0" dirty="0" smtClean="0"/>
              <a:t>Click icon</a:t>
            </a:r>
            <a:r>
              <a:rPr lang="en-US" i="0" baseline="0" dirty="0" smtClean="0"/>
              <a:t> to add </a:t>
            </a:r>
            <a:r>
              <a:rPr lang="en-US" i="0" dirty="0" smtClean="0"/>
              <a:t>full page picture</a:t>
            </a:r>
            <a:endParaRPr lang="en-US" i="0" baseline="0" dirty="0" smtClean="0"/>
          </a:p>
          <a:p>
            <a:pPr marL="0" marR="0" indent="0" algn="ctr">
              <a:buFontTx/>
              <a:buNone/>
            </a:pPr>
            <a:endParaRPr lang="en-US" i="0" dirty="0" smtClean="0"/>
          </a:p>
          <a:p>
            <a:pPr algn="ctr">
              <a:buFontTx/>
              <a:buNone/>
            </a:pPr>
            <a:endParaRPr lang="en-US" i="0" dirty="0" smtClean="0"/>
          </a:p>
          <a:p>
            <a:pPr algn="ctr">
              <a:buFontTx/>
              <a:buNone/>
            </a:pPr>
            <a:endParaRPr lang="en-US" i="0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/>
          </p:cNvSpPr>
          <p:nvPr>
            <p:ph type="title" hasCustomPrompt="1"/>
          </p:nvPr>
        </p:nvSpPr>
        <p:spPr>
          <a:xfrm>
            <a:off x="752670" y="4572000"/>
            <a:ext cx="7781730" cy="990600"/>
          </a:xfrm>
        </p:spPr>
        <p:txBody>
          <a:bodyPr vert="horz" bIns="0" anchor="b" anchorCtr="0"/>
          <a:lstStyle>
            <a:lvl1pPr>
              <a:defRPr baseline="0"/>
            </a:lvl1pPr>
            <a:extLst/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27" name="Rectangle 1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70" y="5600700"/>
            <a:ext cx="7772400" cy="838200"/>
          </a:xfrm>
        </p:spPr>
        <p:txBody>
          <a:bodyPr vert="horz" tIns="0"/>
          <a:lstStyle>
            <a:lvl1pPr>
              <a:buFontTx/>
              <a:buNone/>
              <a:defRPr sz="1800"/>
            </a:lvl1pPr>
            <a:extLst/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pic" sz="quarter" idx="11"/>
          </p:nvPr>
        </p:nvSpPr>
        <p:spPr>
          <a:xfrm>
            <a:off x="786338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Drag picture to placeholder or click icon to add</a:t>
            </a:r>
            <a:endParaRPr lang="en-US" sz="2000" dirty="0"/>
          </a:p>
        </p:txBody>
      </p:sp>
      <p:sp>
        <p:nvSpPr>
          <p:cNvPr id="18" name="Rectangle 6"/>
          <p:cNvSpPr>
            <a:spLocks noGrp="1"/>
          </p:cNvSpPr>
          <p:nvPr>
            <p:ph type="pic" sz="quarter" idx="15"/>
          </p:nvPr>
        </p:nvSpPr>
        <p:spPr>
          <a:xfrm>
            <a:off x="3474604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Drag picture to placeholder or click icon to add</a:t>
            </a:r>
            <a:endParaRPr lang="en-US" sz="2000" dirty="0"/>
          </a:p>
        </p:txBody>
      </p:sp>
      <p:sp>
        <p:nvSpPr>
          <p:cNvPr id="2" name="Rectangle 6"/>
          <p:cNvSpPr>
            <a:spLocks noGrp="1"/>
          </p:cNvSpPr>
          <p:nvPr>
            <p:ph type="pic" sz="quarter" idx="16"/>
          </p:nvPr>
        </p:nvSpPr>
        <p:spPr>
          <a:xfrm>
            <a:off x="6162870" y="2140695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Drag picture to placeholder or click icon to add</a:t>
            </a:r>
            <a:endParaRPr lang="en-US" sz="2000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4722047" y="609600"/>
            <a:ext cx="3431353" cy="4575141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Drag picture to placeholder or click icon to add</a:t>
            </a:r>
            <a:endParaRPr lang="en-US" sz="2400" i="0" dirty="0"/>
          </a:p>
        </p:txBody>
      </p:sp>
      <p:sp>
        <p:nvSpPr>
          <p:cNvPr id="11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1066800" y="609600"/>
            <a:ext cx="3429000" cy="4572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Drag picture to placeholder or click icon to add</a:t>
            </a:r>
            <a:endParaRPr lang="en-US" sz="2400" i="0" dirty="0"/>
          </a:p>
        </p:txBody>
      </p:sp>
      <p:sp>
        <p:nvSpPr>
          <p:cNvPr id="3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10668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5334000"/>
            <a:ext cx="3429000" cy="1066800"/>
          </a:xfrm>
        </p:spPr>
        <p:txBody>
          <a:bodyPr lIns="91440"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5" name="Rectangle 7"/>
          <p:cNvSpPr>
            <a:spLocks noGrp="1" noChangeAspect="1"/>
          </p:cNvSpPr>
          <p:nvPr>
            <p:ph type="pic" sz="quarter" idx="14"/>
          </p:nvPr>
        </p:nvSpPr>
        <p:spPr>
          <a:xfrm>
            <a:off x="457200" y="1676400"/>
            <a:ext cx="4038600" cy="30289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4648200" y="4857750"/>
            <a:ext cx="4038600" cy="1238250"/>
          </a:xfrm>
        </p:spPr>
        <p:txBody>
          <a:bodyPr rIns="9144"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spect="1"/>
          </p:cNvSpPr>
          <p:nvPr>
            <p:ph type="pic" sz="quarter" idx="11"/>
          </p:nvPr>
        </p:nvSpPr>
        <p:spPr>
          <a:xfrm>
            <a:off x="5141976" y="381000"/>
            <a:ext cx="3773424" cy="2830068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i="0" smtClean="0"/>
              <a:t>Drag picture to placeholder or click icon to add</a:t>
            </a:r>
            <a:endParaRPr lang="en-US" i="0" dirty="0"/>
          </a:p>
        </p:txBody>
      </p:sp>
      <p:sp>
        <p:nvSpPr>
          <p:cNvPr id="22" name="Rectangle 7"/>
          <p:cNvSpPr>
            <a:spLocks noGrp="1" noChangeAspect="1"/>
          </p:cNvSpPr>
          <p:nvPr>
            <p:ph type="pic" sz="quarter" idx="12"/>
          </p:nvPr>
        </p:nvSpPr>
        <p:spPr>
          <a:xfrm>
            <a:off x="454152" y="381000"/>
            <a:ext cx="4462272" cy="5949696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Clr>
                <a:srgbClr val="D34817"/>
              </a:buClr>
              <a:buSzPct val="85000"/>
              <a:buFontTx/>
              <a:buNone/>
            </a:pPr>
            <a:r>
              <a:rPr lang="en-US" i="0" smtClean="0"/>
              <a:t>Drag picture to placeholder or click icon to add</a:t>
            </a:r>
            <a:endParaRPr lang="en-US" i="0" dirty="0"/>
          </a:p>
        </p:txBody>
      </p:sp>
      <p:sp>
        <p:nvSpPr>
          <p:cNvPr id="11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5141976" y="3352800"/>
            <a:ext cx="3773425" cy="2971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Rectangle 8"/>
          <p:cNvSpPr>
            <a:spLocks noGrp="1" noChangeAspect="1"/>
          </p:cNvSpPr>
          <p:nvPr>
            <p:ph type="pic" sz="quarter" idx="11"/>
          </p:nvPr>
        </p:nvSpPr>
        <p:spPr>
          <a:xfrm>
            <a:off x="32004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1" name="Rectangle 8"/>
          <p:cNvSpPr>
            <a:spLocks noGrp="1" noChangeAspect="1"/>
          </p:cNvSpPr>
          <p:nvPr>
            <p:ph type="pic" sz="quarter" idx="12"/>
          </p:nvPr>
        </p:nvSpPr>
        <p:spPr>
          <a:xfrm>
            <a:off x="6172200" y="1066800"/>
            <a:ext cx="2743200" cy="36576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Clr>
                <a:srgbClr val="438086"/>
              </a:buClr>
              <a:buSzPct val="60000"/>
              <a:buFontTx/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body" sz="quarter" idx="14" hasCustomPrompt="1"/>
          </p:nvPr>
        </p:nvSpPr>
        <p:spPr>
          <a:xfrm>
            <a:off x="32004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4876800"/>
            <a:ext cx="2743200" cy="1447800"/>
          </a:xfrm>
        </p:spPr>
        <p:txBody>
          <a:bodyPr anchor="t" anchorCtr="0">
            <a:noAutofit/>
          </a:bodyPr>
          <a:lstStyle>
            <a:lvl1pPr marL="0" marR="0" indent="0" algn="l" rtl="0" latinLnBrk="0">
              <a:spcBef>
                <a:spcPct val="20000"/>
              </a:spcBef>
              <a:buFontTx/>
              <a:buNone/>
              <a:defRPr sz="1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3" name="Rectangle 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 dirty="0"/>
          </a:p>
        </p:txBody>
      </p:sp>
      <p:sp>
        <p:nvSpPr>
          <p:cNvPr id="29" name="Rectangle 3"/>
          <p:cNvSpPr>
            <a:spLocks noGrp="1"/>
          </p:cNvSpPr>
          <p:nvPr>
            <p:ph type="dt" sz="half" idx="2"/>
          </p:nvPr>
        </p:nvSpPr>
        <p:spPr>
          <a:xfrm>
            <a:off x="66675" y="6559360"/>
            <a:ext cx="2438400" cy="244475"/>
          </a:xfrm>
          <a:prstGeom prst="rect">
            <a:avLst/>
          </a:prstGeom>
        </p:spPr>
        <p:txBody>
          <a:bodyPr anchor="b"/>
          <a:lstStyle>
            <a:lvl1pPr>
              <a:defRPr sz="1200">
                <a:solidFill>
                  <a:schemeClr val="tx2"/>
                </a:solidFill>
              </a:defRPr>
            </a:lvl1pPr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6/11/17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0" name="Rectangle 25"/>
          <p:cNvSpPr>
            <a:spLocks noGrp="1"/>
          </p:cNvSpPr>
          <p:nvPr>
            <p:ph type="ftr" sz="quarter" idx="3"/>
          </p:nvPr>
        </p:nvSpPr>
        <p:spPr>
          <a:xfrm>
            <a:off x="2995653" y="6558153"/>
            <a:ext cx="4648200" cy="246888"/>
          </a:xfrm>
          <a:prstGeom prst="rect">
            <a:avLst/>
          </a:prstGeom>
        </p:spPr>
        <p:txBody>
          <a:bodyPr anchor="b"/>
          <a:lstStyle>
            <a:lvl1pPr algn="ctr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3" name="Rectangle 16"/>
          <p:cNvSpPr>
            <a:spLocks noGrp="1"/>
          </p:cNvSpPr>
          <p:nvPr>
            <p:ph type="sldNum" sz="quarter" idx="4"/>
          </p:nvPr>
        </p:nvSpPr>
        <p:spPr>
          <a:xfrm>
            <a:off x="8172450" y="6559360"/>
            <a:ext cx="914400" cy="24447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2"/>
                </a:solidFill>
              </a:defRPr>
            </a:lvl1pPr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sz="3200" cap="all" baseline="0">
          <a:solidFill>
            <a:schemeClr val="tx2"/>
          </a:solidFill>
          <a:effectLst>
            <a:outerShdw blurRad="51000" dist="370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gif"/><Relationship Id="rId5" Type="http://schemas.openxmlformats.org/officeDocument/2006/relationships/image" Target="../media/image8.png"/><Relationship Id="rId6" Type="http://schemas.openxmlformats.org/officeDocument/2006/relationships/image" Target="../media/image9.gif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j0313970.jpg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/>
          <a:srcRect/>
          <a:stretch>
            <a:fillRect/>
          </a:stretch>
        </p:blipFill>
        <p:spPr/>
      </p:pic>
      <p:sp>
        <p:nvSpPr>
          <p:cNvPr id="17" name="Rectangle 1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proprietary app to prevent violent extremism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brother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aterfall_j0262353.pn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25400" cap="rnd" cmpd="sng" algn="ctr">
            <a:noFill/>
            <a:prstDash val="solid"/>
          </a:ln>
          <a:effectLst>
            <a:outerShdw blurRad="63500" dist="38100" dir="5400000">
              <a:srgbClr val="000000">
                <a:alpha val="43137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8382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Beliefs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u="sng" dirty="0"/>
              <a:t>actions</a:t>
            </a:r>
            <a:r>
              <a:rPr lang="en-US" dirty="0"/>
              <a:t> of people who support or use </a:t>
            </a:r>
            <a:r>
              <a:rPr lang="en-US" u="sng" dirty="0"/>
              <a:t>ideologically motivated violence</a:t>
            </a:r>
            <a:r>
              <a:rPr lang="en-US" dirty="0"/>
              <a:t> to achieve radical </a:t>
            </a:r>
            <a:r>
              <a:rPr lang="en-US" u="sng" dirty="0"/>
              <a:t>ideological</a:t>
            </a:r>
            <a:r>
              <a:rPr lang="en-US" dirty="0"/>
              <a:t>, </a:t>
            </a:r>
            <a:r>
              <a:rPr lang="en-US" u="sng" dirty="0"/>
              <a:t>religious</a:t>
            </a:r>
            <a:r>
              <a:rPr lang="en-US" dirty="0"/>
              <a:t> or </a:t>
            </a:r>
            <a:r>
              <a:rPr lang="en-US" u="sng" dirty="0"/>
              <a:t>political views</a:t>
            </a:r>
            <a:r>
              <a:rPr lang="en-US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286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CFFCC"/>
                </a:solidFill>
              </a:rPr>
              <a:t>What is Violent Extremism</a:t>
            </a:r>
            <a:endParaRPr lang="en-US" sz="2400" b="1" dirty="0">
              <a:solidFill>
                <a:srgbClr val="CCFFCC"/>
              </a:solidFill>
            </a:endParaRPr>
          </a:p>
        </p:txBody>
      </p:sp>
      <p:pic>
        <p:nvPicPr>
          <p:cNvPr id="8" name="Picture 7" descr="anti_g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57400"/>
            <a:ext cx="3581400" cy="1999052"/>
          </a:xfrm>
          <a:prstGeom prst="rect">
            <a:avLst/>
          </a:prstGeom>
        </p:spPr>
      </p:pic>
      <p:pic>
        <p:nvPicPr>
          <p:cNvPr id="10" name="Picture 9" descr="kk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057400"/>
            <a:ext cx="1752600" cy="1168400"/>
          </a:xfrm>
          <a:prstGeom prst="rect">
            <a:avLst/>
          </a:prstGeom>
        </p:spPr>
      </p:pic>
      <p:pic>
        <p:nvPicPr>
          <p:cNvPr id="11" name="Picture 10" descr="anti_wome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057400"/>
            <a:ext cx="2022743" cy="183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11041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838200"/>
            <a:ext cx="838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Vision:</a:t>
            </a:r>
            <a:r>
              <a:rPr lang="en-US" sz="1600" dirty="0" smtClean="0"/>
              <a:t> Prevent violent extremism</a:t>
            </a:r>
          </a:p>
          <a:p>
            <a:endParaRPr lang="en-US" sz="1600" dirty="0"/>
          </a:p>
          <a:p>
            <a:r>
              <a:rPr lang="en-US" sz="1600" u="sng" dirty="0" smtClean="0"/>
              <a:t>Mission</a:t>
            </a:r>
            <a:r>
              <a:rPr lang="en-US" sz="1600" dirty="0" smtClean="0"/>
              <a:t>: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smtClean="0"/>
              <a:t>Understand and identify </a:t>
            </a:r>
            <a:r>
              <a:rPr lang="en-US" sz="1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targets</a:t>
            </a:r>
            <a:r>
              <a:rPr lang="en-US" sz="1600" dirty="0" smtClean="0"/>
              <a:t> of violent extremist content online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rgbClr val="F7DF56"/>
                </a:solidFill>
              </a:rPr>
              <a:t>Engineer</a:t>
            </a:r>
            <a:r>
              <a:rPr lang="en-US" sz="1600" dirty="0" smtClean="0"/>
              <a:t> and push content through </a:t>
            </a:r>
            <a:r>
              <a:rPr lang="en-US" sz="1600" dirty="0" smtClean="0">
                <a:solidFill>
                  <a:srgbClr val="F7DF56"/>
                </a:solidFill>
              </a:rPr>
              <a:t>touch-points</a:t>
            </a:r>
            <a:r>
              <a:rPr lang="en-US" sz="1600" dirty="0" smtClean="0"/>
              <a:t> to subliminally avert </a:t>
            </a:r>
            <a:r>
              <a:rPr lang="en-US" sz="1600" i="1" dirty="0" smtClean="0"/>
              <a:t>conversion</a:t>
            </a:r>
            <a:r>
              <a:rPr lang="en-US" sz="1600" dirty="0" smtClean="0"/>
              <a:t>.</a:t>
            </a:r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2286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CCFFCC"/>
                </a:solidFill>
              </a:rPr>
              <a:t>BigBrother</a:t>
            </a:r>
            <a:endParaRPr lang="en-US" sz="2400" b="1" dirty="0">
              <a:solidFill>
                <a:srgbClr val="CCFFCC"/>
              </a:solidFill>
            </a:endParaRPr>
          </a:p>
        </p:txBody>
      </p:sp>
      <p:sp>
        <p:nvSpPr>
          <p:cNvPr id="2" name="Rounded Rectangular Callout 1"/>
          <p:cNvSpPr/>
          <p:nvPr/>
        </p:nvSpPr>
        <p:spPr>
          <a:xfrm>
            <a:off x="990600" y="2438400"/>
            <a:ext cx="1828800" cy="381000"/>
          </a:xfrm>
          <a:prstGeom prst="wedgeRoundRectCallout">
            <a:avLst>
              <a:gd name="adj1" fmla="val -37295"/>
              <a:gd name="adj2" fmla="val -12870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</a:rPr>
              <a:t>Ask us how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81000" y="2895600"/>
            <a:ext cx="830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28956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CFFCC"/>
                </a:solidFill>
              </a:rPr>
              <a:t>Example</a:t>
            </a:r>
            <a:endParaRPr lang="en-US" b="1" dirty="0">
              <a:solidFill>
                <a:srgbClr val="CCFFCC"/>
              </a:solidFill>
            </a:endParaRPr>
          </a:p>
        </p:txBody>
      </p:sp>
      <p:pic>
        <p:nvPicPr>
          <p:cNvPr id="13" name="Picture 12" descr="trum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502223"/>
            <a:ext cx="914400" cy="9144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1981200" y="4492823"/>
            <a:ext cx="6400800" cy="152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bad_internet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578423"/>
            <a:ext cx="1447800" cy="6032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81200" y="4572000"/>
            <a:ext cx="64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8 </a:t>
            </a:r>
            <a:r>
              <a:rPr lang="en-US" sz="1100" b="1" dirty="0" smtClean="0"/>
              <a:t>AM </a:t>
            </a:r>
            <a:r>
              <a:rPr lang="en-US" sz="1400" b="1" dirty="0" smtClean="0"/>
              <a:t>    10 </a:t>
            </a:r>
            <a:r>
              <a:rPr lang="en-US" sz="1100" b="1" dirty="0" smtClean="0"/>
              <a:t>AM    </a:t>
            </a:r>
            <a:r>
              <a:rPr lang="en-US" sz="1400" b="1" dirty="0" smtClean="0"/>
              <a:t>12 </a:t>
            </a:r>
            <a:r>
              <a:rPr lang="en-US" sz="1100" b="1" dirty="0" smtClean="0"/>
              <a:t>PM</a:t>
            </a:r>
            <a:r>
              <a:rPr lang="en-US" sz="1400" b="1" dirty="0" smtClean="0"/>
              <a:t>          3 </a:t>
            </a:r>
            <a:r>
              <a:rPr lang="en-US" sz="1100" b="1" dirty="0" smtClean="0"/>
              <a:t>PM  </a:t>
            </a:r>
            <a:r>
              <a:rPr lang="en-US" sz="1400" b="1" dirty="0" smtClean="0"/>
              <a:t>      5</a:t>
            </a:r>
            <a:r>
              <a:rPr lang="en-US" sz="1100" b="1" dirty="0" smtClean="0"/>
              <a:t>PM     </a:t>
            </a:r>
            <a:r>
              <a:rPr lang="en-US" sz="1400" b="1" dirty="0" smtClean="0"/>
              <a:t>    10 </a:t>
            </a:r>
            <a:r>
              <a:rPr lang="en-US" sz="1100" b="1" dirty="0" smtClean="0"/>
              <a:t>PM                 </a:t>
            </a:r>
            <a:r>
              <a:rPr lang="en-US" sz="1400" b="1" dirty="0" smtClean="0"/>
              <a:t>12</a:t>
            </a:r>
            <a:r>
              <a:rPr lang="en-US" sz="1100" b="1" dirty="0" smtClean="0"/>
              <a:t> AM</a:t>
            </a:r>
            <a:endParaRPr lang="en-US" sz="1100" b="1" dirty="0"/>
          </a:p>
        </p:txBody>
      </p:sp>
      <p:pic>
        <p:nvPicPr>
          <p:cNvPr id="17" name="Picture 16" descr="trump_phon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349823"/>
            <a:ext cx="1066800" cy="1066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1000" y="45720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Mr. </a:t>
            </a:r>
            <a:r>
              <a:rPr lang="en-US" sz="1400" dirty="0" err="1" smtClean="0"/>
              <a:t>Dwumph</a:t>
            </a:r>
            <a:endParaRPr lang="en-US" sz="1400" dirty="0"/>
          </a:p>
        </p:txBody>
      </p:sp>
      <p:pic>
        <p:nvPicPr>
          <p:cNvPr id="19" name="Picture 18" descr="internet activit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349823"/>
            <a:ext cx="1676400" cy="1058779"/>
          </a:xfrm>
          <a:prstGeom prst="rect">
            <a:avLst/>
          </a:prstGeom>
        </p:spPr>
      </p:pic>
      <p:pic>
        <p:nvPicPr>
          <p:cNvPr id="20" name="Picture 19" descr="Slide1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1" r="19273" b="4992"/>
          <a:stretch/>
        </p:blipFill>
        <p:spPr>
          <a:xfrm>
            <a:off x="457200" y="5022526"/>
            <a:ext cx="1600200" cy="1806870"/>
          </a:xfrm>
          <a:prstGeom prst="rect">
            <a:avLst/>
          </a:prstGeom>
        </p:spPr>
      </p:pic>
      <p:pic>
        <p:nvPicPr>
          <p:cNvPr id="21" name="Picture 20" descr="trump_smirk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8" y="3349823"/>
            <a:ext cx="1803302" cy="129837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85800" y="5029200"/>
            <a:ext cx="762000" cy="3810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33400" y="6248400"/>
            <a:ext cx="762000" cy="3810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345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838200"/>
            <a:ext cx="586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is selfish and wants to infect as many minds as possible. </a:t>
            </a:r>
          </a:p>
          <a:p>
            <a:endParaRPr lang="en-US" dirty="0"/>
          </a:p>
          <a:p>
            <a:r>
              <a:rPr lang="en-US" dirty="0" smtClean="0"/>
              <a:t>But, not all kinds of information can survive this race to occupy space in brains </a:t>
            </a:r>
            <a:r>
              <a:rPr lang="mr-IN" dirty="0" smtClean="0"/>
              <a:t>–</a:t>
            </a:r>
            <a:r>
              <a:rPr lang="en-US" dirty="0" smtClean="0"/>
              <a:t> Survival of the fittest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2286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CCFFCC"/>
                </a:solidFill>
              </a:rPr>
              <a:t>Memetic</a:t>
            </a:r>
            <a:r>
              <a:rPr lang="en-US" sz="2400" b="1" dirty="0" smtClean="0">
                <a:solidFill>
                  <a:srgbClr val="CCFFCC"/>
                </a:solidFill>
              </a:rPr>
              <a:t> Engineering</a:t>
            </a:r>
            <a:endParaRPr lang="en-US" sz="2400" b="1" dirty="0">
              <a:solidFill>
                <a:srgbClr val="CCFFCC"/>
              </a:solidFill>
            </a:endParaRPr>
          </a:p>
        </p:txBody>
      </p:sp>
      <p:pic>
        <p:nvPicPr>
          <p:cNvPr id="2" name="Picture 1" descr="richard_dawki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57200"/>
            <a:ext cx="257819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38467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0390471.jp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419100" y="381000"/>
            <a:ext cx="4640263" cy="61722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This photo album contains sample pages to get you started.</a:t>
            </a:r>
          </a:p>
          <a:p>
            <a:endParaRPr lang="en-US" dirty="0"/>
          </a:p>
          <a:p>
            <a:r>
              <a:rPr lang="en-US" dirty="0"/>
              <a:t>To add your own pages, click the </a:t>
            </a:r>
            <a:r>
              <a:rPr lang="en-US" b="1" dirty="0"/>
              <a:t>Home</a:t>
            </a:r>
            <a:r>
              <a:rPr lang="en-US" dirty="0"/>
              <a:t> tab, and then click </a:t>
            </a:r>
            <a:r>
              <a:rPr lang="en-US" b="1" dirty="0"/>
              <a:t>New Slide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>
            <a:extLst/>
          </a:lstStyle>
          <a:p>
            <a:pPr marL="0" indent="0"/>
            <a:r>
              <a:rPr lang="en-US" dirty="0"/>
              <a:t>…then click the placeholders to add your own pictures and captions.</a:t>
            </a:r>
          </a:p>
        </p:txBody>
      </p:sp>
      <p:pic>
        <p:nvPicPr>
          <p:cNvPr id="7" name="sunflower_j0262344.png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/>
          <a:srcRect l="17083" r="17083"/>
          <a:stretch>
            <a:fillRect/>
          </a:stretch>
        </p:blipFill>
        <p:spPr>
          <a:xfrm>
            <a:off x="785813" y="2139950"/>
            <a:ext cx="2286000" cy="22860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</p:pic>
      <p:pic>
        <p:nvPicPr>
          <p:cNvPr id="9" name="j0313979.jpg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/>
          <a:srcRect/>
          <a:stretch>
            <a:fillRect/>
          </a:stretch>
        </p:blipFill>
        <p:spPr/>
      </p:pic>
      <p:pic>
        <p:nvPicPr>
          <p:cNvPr id="8" name="j0313971.jpg"/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/>
          <a:srcRect t="1667" b="1667"/>
          <a:stretch>
            <a:fillRect/>
          </a:stretch>
        </p:blipFill>
        <p:spPr>
          <a:xfrm>
            <a:off x="6162675" y="2139950"/>
            <a:ext cx="2286000" cy="22860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a Layout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tangle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lum bright="20000" contrast="10000"/>
          </a:blip>
          <a:stretch>
            <a:fillRect/>
          </a:stretch>
        </p:blipFill>
        <p:spPr>
          <a:xfrm>
            <a:off x="304800" y="304800"/>
            <a:ext cx="4645152" cy="6172200"/>
          </a:xfrm>
          <a:prstGeom prst="rect">
            <a:avLst/>
          </a:prstGeom>
          <a:noFill/>
          <a:ln w="76200" cap="sq" cmpd="sng" algn="ctr">
            <a:solidFill>
              <a:schemeClr val="tx1"/>
            </a:solidFill>
            <a:prstDash val="solid"/>
            <a:miter lim="800000"/>
          </a:ln>
          <a:effectLst/>
        </p:spPr>
      </p:pic>
      <p:sp>
        <p:nvSpPr>
          <p:cNvPr id="3" name="W¥ل云玗İαЂÕØÚáÛ丫:Téxt Plàçèhòlðêr 表¥鷗字㌍_W 2"/>
          <p:cNvSpPr>
            <a:spLocks noGrp="1"/>
          </p:cNvSpPr>
          <p:nvPr>
            <p:ph type="body" sz="quarter" idx="11"/>
          </p:nvPr>
        </p:nvSpPr>
        <p:spPr/>
        <p:txBody>
          <a:bodyPr/>
          <a:lstStyle>
            <a:extLst/>
          </a:lstStyle>
          <a:p>
            <a:r>
              <a:rPr lang="en-US" dirty="0"/>
              <a:t>Click a picture, and then click the </a:t>
            </a:r>
            <a:r>
              <a:rPr lang="en-US" b="1" dirty="0"/>
              <a:t>Format</a:t>
            </a:r>
            <a:r>
              <a:rPr lang="en-US" dirty="0"/>
              <a:t> </a:t>
            </a:r>
            <a:r>
              <a:rPr lang="en-US" b="1" dirty="0"/>
              <a:t>Picture</a:t>
            </a:r>
            <a:r>
              <a:rPr lang="en-US" dirty="0"/>
              <a:t> tab to create your own frames and make picture corrections such as adjusting contrast and brightness or cropping the picture for just the right look.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ctagon 9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/>
          <a:srcRect l="12500" r="12500"/>
          <a:stretch>
            <a:fillRect/>
          </a:stretch>
        </p:blipFill>
        <p:spPr>
          <a:xfrm>
            <a:off x="6172200" y="1066800"/>
            <a:ext cx="2743200" cy="3657600"/>
          </a:xfrm>
          <a:prstGeom prst="rect">
            <a:avLst/>
          </a:prstGeom>
          <a:noFill/>
          <a:ln w="19050" cap="rnd" cmpd="sng" algn="ctr">
            <a:solidFill>
              <a:schemeClr val="tx1"/>
            </a:solidFill>
            <a:prstDash val="solid"/>
            <a:miter lim="800000"/>
          </a:ln>
          <a:effectLst>
            <a:innerShdw blurRad="50800" dist="50800" dir="13500000">
              <a:srgbClr val="000000">
                <a:alpha val="60000"/>
              </a:srgbClr>
            </a:innerShdw>
          </a:effectLst>
        </p:spPr>
      </p:pic>
      <p:sp>
        <p:nvSpPr>
          <p:cNvPr id="11" name="W¥ل云玗İαЂÕØÚáÛ丫:Téxt Plàçèhòlðêr 表¥鷗字㌍_W 10"/>
          <p:cNvSpPr>
            <a:spLocks noGrp="1"/>
          </p:cNvSpPr>
          <p:nvPr>
            <p:ph type="body" sz="quarter" idx="13"/>
          </p:nvPr>
        </p:nvSpPr>
        <p:spPr>
          <a:xfrm>
            <a:off x="228600" y="4876800"/>
            <a:ext cx="8610600" cy="1752600"/>
          </a:xfrm>
        </p:spPr>
        <p:txBody>
          <a:bodyPr/>
          <a:lstStyle>
            <a:extLst/>
          </a:lstStyle>
          <a:p>
            <a:r>
              <a:rPr lang="en-US" sz="1800" dirty="0"/>
              <a:t>Picture </a:t>
            </a:r>
            <a:r>
              <a:rPr lang="en-US" sz="1800" dirty="0" smtClean="0"/>
              <a:t>Styles </a:t>
            </a:r>
            <a:r>
              <a:rPr lang="en-US" sz="1800" dirty="0"/>
              <a:t>give you great looking “frames” in a single click</a:t>
            </a:r>
            <a:r>
              <a:rPr lang="en-US" dirty="0"/>
              <a:t>.</a:t>
            </a:r>
          </a:p>
        </p:txBody>
      </p:sp>
      <p:pic>
        <p:nvPicPr>
          <p:cNvPr id="9" name="mnts-sky.png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228600" y="1066800"/>
            <a:ext cx="2743200" cy="3657600"/>
          </a:xfrm>
          <a:prstGeom prst="rect">
            <a:avLst/>
          </a:prstGeom>
          <a:noFill/>
          <a:ln w="3175" cap="sq" cmpd="sng" algn="ctr">
            <a:noFill/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trees_j0202227.png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3200400" y="1066800"/>
            <a:ext cx="2743200" cy="3657600"/>
          </a:xfrm>
          <a:prstGeom prst="roundRect">
            <a:avLst>
              <a:gd name="adj" fmla="val 16667"/>
            </a:avLst>
          </a:prstGeom>
          <a:noFill/>
          <a:ln w="38100" cap="sq" cmpd="sng" algn="ctr">
            <a:noFill/>
            <a:prstDash val="solid"/>
            <a:miter lim="800000"/>
          </a:ln>
          <a:effectLst>
            <a:outerShdw blurRad="63500" dist="76200" dir="2700000" algn="tl" rotWithShape="0">
              <a:srgbClr val="000000">
                <a:alpha val="70000"/>
              </a:srgbClr>
            </a:outerShdw>
            <a:softEdge rad="31750"/>
          </a:effec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aterfall_j0262353.png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067300" y="3436938"/>
            <a:ext cx="3649663" cy="288925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</p:pic>
      <p:pic>
        <p:nvPicPr>
          <p:cNvPr id="5" name="mnts-sky.png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27038" y="384175"/>
            <a:ext cx="4457700" cy="5943600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</p:pic>
      <p:pic>
        <p:nvPicPr>
          <p:cNvPr id="6" name="sunflower_j0262344.png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/>
          <a:srcRect l="8307" r="8307"/>
          <a:stretch>
            <a:fillRect/>
          </a:stretch>
        </p:blipFill>
        <p:spPr>
          <a:xfrm>
            <a:off x="5067300" y="388938"/>
            <a:ext cx="3657600" cy="2887662"/>
          </a:xfrm>
          <a:prstGeom prst="rect">
            <a:avLst/>
          </a:prstGeo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ssic Photo Album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70000"/>
                <a:satMod val="350000"/>
              </a:schemeClr>
            </a:gs>
          </a:gsLst>
          <a:path path="circle">
            <a:fillToRect l="51000" t="-20000" r="2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25000"/>
                <a:satMod val="350000"/>
              </a:schemeClr>
              <a:schemeClr val="phClr">
                <a:tint val="83000"/>
                <a:satMod val="115000"/>
              </a:schemeClr>
            </a:duotone>
          </a:blip>
          <a:tile tx="0" ty="0" sx="120000" sy="120000" flip="xy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Photo Album.potx</Template>
  <TotalTime>0</TotalTime>
  <Words>223</Words>
  <Application>Microsoft Macintosh PowerPoint</Application>
  <PresentationFormat>On-screen Show (4:3)</PresentationFormat>
  <Paragraphs>34</Paragraphs>
  <Slides>10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Classic Photo Album</vt:lpstr>
      <vt:lpstr>Big brother</vt:lpstr>
      <vt:lpstr>PowerPoint Presentation</vt:lpstr>
      <vt:lpstr>PowerPoint Presentation</vt:lpstr>
      <vt:lpstr>PowerPoint Presentation</vt:lpstr>
      <vt:lpstr>PowerPoint Presentation</vt:lpstr>
      <vt:lpstr>Choose a Layout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2010-02-01T21:16:09Z</dcterms:created>
  <dcterms:modified xsi:type="dcterms:W3CDTF">2017-06-11T14:38:20Z</dcterms:modified>
</cp:coreProperties>
</file>